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61" d="100"/>
          <a:sy n="61" d="100"/>
        </p:scale>
        <p:origin x="72"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35AE1FA-D6FF-4E5F-BC6E-8CD2743853E3}" type="datetimeFigureOut">
              <a:rPr lang="en-GB" smtClean="0"/>
              <a:t>28/10/2019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35E483-BAC6-4233-9634-223CB79F1292}" type="slidenum">
              <a:rPr lang="en-GB" smtClean="0"/>
              <a:t>‹#›</a:t>
            </a:fld>
            <a:endParaRPr lang="en-GB"/>
          </a:p>
        </p:txBody>
      </p:sp>
    </p:spTree>
    <p:extLst>
      <p:ext uri="{BB962C8B-B14F-4D97-AF65-F5344CB8AC3E}">
        <p14:creationId xmlns:p14="http://schemas.microsoft.com/office/powerpoint/2010/main" val="1930896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5AE1FA-D6FF-4E5F-BC6E-8CD2743853E3}" type="datetimeFigureOut">
              <a:rPr lang="en-GB" smtClean="0"/>
              <a:t>28/10/2019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35E483-BAC6-4233-9634-223CB79F1292}" type="slidenum">
              <a:rPr lang="en-GB" smtClean="0"/>
              <a:t>‹#›</a:t>
            </a:fld>
            <a:endParaRPr lang="en-GB"/>
          </a:p>
        </p:txBody>
      </p:sp>
    </p:spTree>
    <p:extLst>
      <p:ext uri="{BB962C8B-B14F-4D97-AF65-F5344CB8AC3E}">
        <p14:creationId xmlns:p14="http://schemas.microsoft.com/office/powerpoint/2010/main" val="20004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5AE1FA-D6FF-4E5F-BC6E-8CD2743853E3}" type="datetimeFigureOut">
              <a:rPr lang="en-GB" smtClean="0"/>
              <a:t>28/10/2019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35E483-BAC6-4233-9634-223CB79F1292}" type="slidenum">
              <a:rPr lang="en-GB" smtClean="0"/>
              <a:t>‹#›</a:t>
            </a:fld>
            <a:endParaRPr lang="en-GB"/>
          </a:p>
        </p:txBody>
      </p:sp>
    </p:spTree>
    <p:extLst>
      <p:ext uri="{BB962C8B-B14F-4D97-AF65-F5344CB8AC3E}">
        <p14:creationId xmlns:p14="http://schemas.microsoft.com/office/powerpoint/2010/main" val="811030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5AE1FA-D6FF-4E5F-BC6E-8CD2743853E3}" type="datetimeFigureOut">
              <a:rPr lang="en-GB" smtClean="0"/>
              <a:t>28/10/2019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35E483-BAC6-4233-9634-223CB79F1292}" type="slidenum">
              <a:rPr lang="en-GB" smtClean="0"/>
              <a:t>‹#›</a:t>
            </a:fld>
            <a:endParaRPr lang="en-GB"/>
          </a:p>
        </p:txBody>
      </p:sp>
    </p:spTree>
    <p:extLst>
      <p:ext uri="{BB962C8B-B14F-4D97-AF65-F5344CB8AC3E}">
        <p14:creationId xmlns:p14="http://schemas.microsoft.com/office/powerpoint/2010/main" val="1969885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5AE1FA-D6FF-4E5F-BC6E-8CD2743853E3}" type="datetimeFigureOut">
              <a:rPr lang="en-GB" smtClean="0"/>
              <a:t>28/10/2019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35E483-BAC6-4233-9634-223CB79F1292}" type="slidenum">
              <a:rPr lang="en-GB" smtClean="0"/>
              <a:t>‹#›</a:t>
            </a:fld>
            <a:endParaRPr lang="en-GB"/>
          </a:p>
        </p:txBody>
      </p:sp>
    </p:spTree>
    <p:extLst>
      <p:ext uri="{BB962C8B-B14F-4D97-AF65-F5344CB8AC3E}">
        <p14:creationId xmlns:p14="http://schemas.microsoft.com/office/powerpoint/2010/main" val="517306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35AE1FA-D6FF-4E5F-BC6E-8CD2743853E3}" type="datetimeFigureOut">
              <a:rPr lang="en-GB" smtClean="0"/>
              <a:t>28/10/2019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35E483-BAC6-4233-9634-223CB79F1292}" type="slidenum">
              <a:rPr lang="en-GB" smtClean="0"/>
              <a:t>‹#›</a:t>
            </a:fld>
            <a:endParaRPr lang="en-GB"/>
          </a:p>
        </p:txBody>
      </p:sp>
    </p:spTree>
    <p:extLst>
      <p:ext uri="{BB962C8B-B14F-4D97-AF65-F5344CB8AC3E}">
        <p14:creationId xmlns:p14="http://schemas.microsoft.com/office/powerpoint/2010/main" val="3711266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35AE1FA-D6FF-4E5F-BC6E-8CD2743853E3}" type="datetimeFigureOut">
              <a:rPr lang="en-GB" smtClean="0"/>
              <a:t>28/10/2019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F35E483-BAC6-4233-9634-223CB79F1292}" type="slidenum">
              <a:rPr lang="en-GB" smtClean="0"/>
              <a:t>‹#›</a:t>
            </a:fld>
            <a:endParaRPr lang="en-GB"/>
          </a:p>
        </p:txBody>
      </p:sp>
    </p:spTree>
    <p:extLst>
      <p:ext uri="{BB962C8B-B14F-4D97-AF65-F5344CB8AC3E}">
        <p14:creationId xmlns:p14="http://schemas.microsoft.com/office/powerpoint/2010/main" val="2622771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35AE1FA-D6FF-4E5F-BC6E-8CD2743853E3}" type="datetimeFigureOut">
              <a:rPr lang="en-GB" smtClean="0"/>
              <a:t>28/10/2019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F35E483-BAC6-4233-9634-223CB79F1292}" type="slidenum">
              <a:rPr lang="en-GB" smtClean="0"/>
              <a:t>‹#›</a:t>
            </a:fld>
            <a:endParaRPr lang="en-GB"/>
          </a:p>
        </p:txBody>
      </p:sp>
    </p:spTree>
    <p:extLst>
      <p:ext uri="{BB962C8B-B14F-4D97-AF65-F5344CB8AC3E}">
        <p14:creationId xmlns:p14="http://schemas.microsoft.com/office/powerpoint/2010/main" val="2214124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AE1FA-D6FF-4E5F-BC6E-8CD2743853E3}" type="datetimeFigureOut">
              <a:rPr lang="en-GB" smtClean="0"/>
              <a:t>28/10/2019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F35E483-BAC6-4233-9634-223CB79F1292}" type="slidenum">
              <a:rPr lang="en-GB" smtClean="0"/>
              <a:t>‹#›</a:t>
            </a:fld>
            <a:endParaRPr lang="en-GB"/>
          </a:p>
        </p:txBody>
      </p:sp>
    </p:spTree>
    <p:extLst>
      <p:ext uri="{BB962C8B-B14F-4D97-AF65-F5344CB8AC3E}">
        <p14:creationId xmlns:p14="http://schemas.microsoft.com/office/powerpoint/2010/main" val="3181235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5AE1FA-D6FF-4E5F-BC6E-8CD2743853E3}" type="datetimeFigureOut">
              <a:rPr lang="en-GB" smtClean="0"/>
              <a:t>28/10/2019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35E483-BAC6-4233-9634-223CB79F1292}" type="slidenum">
              <a:rPr lang="en-GB" smtClean="0"/>
              <a:t>‹#›</a:t>
            </a:fld>
            <a:endParaRPr lang="en-GB"/>
          </a:p>
        </p:txBody>
      </p:sp>
    </p:spTree>
    <p:extLst>
      <p:ext uri="{BB962C8B-B14F-4D97-AF65-F5344CB8AC3E}">
        <p14:creationId xmlns:p14="http://schemas.microsoft.com/office/powerpoint/2010/main" val="3438749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5AE1FA-D6FF-4E5F-BC6E-8CD2743853E3}" type="datetimeFigureOut">
              <a:rPr lang="en-GB" smtClean="0"/>
              <a:t>28/10/2019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35E483-BAC6-4233-9634-223CB79F1292}" type="slidenum">
              <a:rPr lang="en-GB" smtClean="0"/>
              <a:t>‹#›</a:t>
            </a:fld>
            <a:endParaRPr lang="en-GB"/>
          </a:p>
        </p:txBody>
      </p:sp>
    </p:spTree>
    <p:extLst>
      <p:ext uri="{BB962C8B-B14F-4D97-AF65-F5344CB8AC3E}">
        <p14:creationId xmlns:p14="http://schemas.microsoft.com/office/powerpoint/2010/main" val="3064767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5AE1FA-D6FF-4E5F-BC6E-8CD2743853E3}" type="datetimeFigureOut">
              <a:rPr lang="en-GB" smtClean="0"/>
              <a:t>28/10/2019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35E483-BAC6-4233-9634-223CB79F1292}" type="slidenum">
              <a:rPr lang="en-GB" smtClean="0"/>
              <a:t>‹#›</a:t>
            </a:fld>
            <a:endParaRPr lang="en-GB"/>
          </a:p>
        </p:txBody>
      </p:sp>
    </p:spTree>
    <p:extLst>
      <p:ext uri="{BB962C8B-B14F-4D97-AF65-F5344CB8AC3E}">
        <p14:creationId xmlns:p14="http://schemas.microsoft.com/office/powerpoint/2010/main" val="4290023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Letters from an evacuee.</a:t>
            </a:r>
            <a:endParaRPr lang="en-GB" dirty="0"/>
          </a:p>
        </p:txBody>
      </p:sp>
      <p:sp>
        <p:nvSpPr>
          <p:cNvPr id="3" name="Subtitle 2"/>
          <p:cNvSpPr>
            <a:spLocks noGrp="1"/>
          </p:cNvSpPr>
          <p:nvPr>
            <p:ph type="subTitle" idx="1"/>
          </p:nvPr>
        </p:nvSpPr>
        <p:spPr/>
        <p:txBody>
          <a:bodyPr/>
          <a:lstStyle/>
          <a:p>
            <a:r>
              <a:rPr lang="en-GB" dirty="0" smtClean="0"/>
              <a:t>By Olivia </a:t>
            </a:r>
            <a:endParaRPr lang="en-GB" dirty="0"/>
          </a:p>
        </p:txBody>
      </p:sp>
    </p:spTree>
    <p:extLst>
      <p:ext uri="{BB962C8B-B14F-4D97-AF65-F5344CB8AC3E}">
        <p14:creationId xmlns:p14="http://schemas.microsoft.com/office/powerpoint/2010/main" val="3631860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8640" y="487680"/>
            <a:ext cx="11155680" cy="8402300"/>
          </a:xfrm>
          <a:prstGeom prst="rect">
            <a:avLst/>
          </a:prstGeom>
          <a:noFill/>
        </p:spPr>
        <p:txBody>
          <a:bodyPr wrap="square" rtlCol="0">
            <a:spAutoFit/>
          </a:bodyPr>
          <a:lstStyle/>
          <a:p>
            <a:r>
              <a:rPr lang="en-GB" dirty="0" smtClean="0"/>
              <a:t>Dear Mummy,</a:t>
            </a:r>
          </a:p>
          <a:p>
            <a:r>
              <a:rPr lang="en-GB" dirty="0"/>
              <a:t> </a:t>
            </a:r>
            <a:r>
              <a:rPr lang="en-GB" dirty="0" smtClean="0"/>
              <a:t>                       I have arrived in Cornwall and I am living at a farm with a really nice lady, an incredible farmer who is a good man for giving advice. There is also a little girl called Rosie who comes with me and Grace to milk the cows, put the horses in the field, feed the chickens and much more. There is also a boy called Isaac who is quite a lot older than me, Grace and Rosie and he works on the farm as well, with his dad.</a:t>
            </a:r>
          </a:p>
          <a:p>
            <a:r>
              <a:rPr lang="en-GB" dirty="0" smtClean="0"/>
              <a:t>The train journey took six hours and my cheese sandwich and biscuits were really nice and I gave Grace a biscuit and she gave me sweets that she got off the train lady with a ration she got from you. The train was pretty dark but luckily me and Grace were close to a light so we played marbles on the small suitcase that me and Grace put our entertainment in. When we arrived we went to a small place that was filled with people and children and me and Grace stayed together, First there were these people who wanted to take Grace and not me so we said NO – then came Helen ( the nice lady who took us both in). When we got back we met Rosie who showed us round and at dinner I met David (the dad) and Isaac (the brother) and they are all really nice.</a:t>
            </a:r>
          </a:p>
          <a:p>
            <a:r>
              <a:rPr lang="en-GB" dirty="0" smtClean="0"/>
              <a:t>On the farm, we go and pick fruit from trees and vegetables neat the orchard. Here, we don’t have a milkman, we go to the cows and milk them to get our milk. There are no planes flying overhead or night raids so I have already grown loads in a week. </a:t>
            </a:r>
          </a:p>
          <a:p>
            <a:r>
              <a:rPr lang="en-GB" dirty="0" smtClean="0"/>
              <a:t>I really </a:t>
            </a:r>
            <a:r>
              <a:rPr lang="en-GB" dirty="0" smtClean="0"/>
              <a:t>miss </a:t>
            </a:r>
            <a:r>
              <a:rPr lang="en-GB" dirty="0" smtClean="0"/>
              <a:t>you and daddy – how is he? Have you heard from the military recently? I go to this new school and it’s really small so we take turns in going to school. So, us evacuees go in the mornings one week and the children who went there before will go in the afternoon one week and then we will swap the next week. Luckily, Scarlett, Eleanor and Harriet are going to the same school and they all have a nice home. I have already been to Scarlett’s new home and we went riding on horses and I loved it. Scarlett ‘s new adopted mum is the owner of a stables and she taught me how to ride. I am really good.</a:t>
            </a:r>
          </a:p>
          <a:p>
            <a:r>
              <a:rPr lang="en-GB" dirty="0" smtClean="0"/>
              <a:t>I hope you are ok and I will always remember you! I wish you could be here because there are rabbits \9 \</a:t>
            </a:r>
            <a:r>
              <a:rPr lang="en-GB" dirty="0" err="1" smtClean="0"/>
              <a:t>i</a:t>
            </a:r>
            <a:r>
              <a:rPr lang="en-GB" dirty="0" smtClean="0"/>
              <a:t> know they are your favourite animal). I am going to tell you all the animals on the farm, so there are horses, cows, sheep, goats, chickens and rabbits, there are also geese, a dog and two cats. I almost forgot to tell you; me and Grace got new skipping ropes made by Helen and David and they are amazing.</a:t>
            </a:r>
          </a:p>
          <a:p>
            <a:r>
              <a:rPr lang="en-GB" dirty="0" smtClean="0"/>
              <a:t>I really, really, really miss you.</a:t>
            </a:r>
          </a:p>
          <a:p>
            <a:r>
              <a:rPr lang="en-GB" dirty="0" smtClean="0"/>
              <a:t>Lots of love</a:t>
            </a:r>
          </a:p>
          <a:p>
            <a:r>
              <a:rPr lang="en-GB" dirty="0" smtClean="0"/>
              <a:t>Olivia xxx</a:t>
            </a:r>
          </a:p>
          <a:p>
            <a:endParaRPr lang="en-GB" dirty="0"/>
          </a:p>
          <a:p>
            <a:r>
              <a:rPr lang="en-GB" dirty="0" err="1" smtClean="0"/>
              <a:t>p.s.</a:t>
            </a:r>
            <a:r>
              <a:rPr lang="en-GB" dirty="0" smtClean="0"/>
              <a:t> please write back, I love you lots and bye </a:t>
            </a:r>
            <a:r>
              <a:rPr lang="en-GB" dirty="0" err="1" smtClean="0"/>
              <a:t>bye</a:t>
            </a:r>
            <a:r>
              <a:rPr lang="en-GB" dirty="0" smtClean="0"/>
              <a:t>.</a:t>
            </a:r>
            <a:endParaRPr lang="en-GB" dirty="0"/>
          </a:p>
        </p:txBody>
      </p:sp>
    </p:spTree>
    <p:extLst>
      <p:ext uri="{BB962C8B-B14F-4D97-AF65-F5344CB8AC3E}">
        <p14:creationId xmlns:p14="http://schemas.microsoft.com/office/powerpoint/2010/main" val="355783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0608" y="347730"/>
            <a:ext cx="11372046" cy="4524315"/>
          </a:xfrm>
          <a:prstGeom prst="rect">
            <a:avLst/>
          </a:prstGeom>
          <a:noFill/>
        </p:spPr>
        <p:txBody>
          <a:bodyPr wrap="square" rtlCol="0">
            <a:spAutoFit/>
          </a:bodyPr>
          <a:lstStyle/>
          <a:p>
            <a:r>
              <a:rPr lang="en-GB" dirty="0" smtClean="0"/>
              <a:t>Dear Olivia,</a:t>
            </a:r>
          </a:p>
          <a:p>
            <a:r>
              <a:rPr lang="en-GB" dirty="0" smtClean="0"/>
              <a:t>I hope you are well and I am very glad that you and Grace have stayed together and gone to a good home. I am proud of you for being the sister that Grace needed. I have sent you a new handkerchief each that I have saved my rations for. I am well and I hope that you are enjoying living on the farm. Now, be careful because horses have sharp teeth and you don’t want to be bitten, do you? It would really hurt. I would like to tell David and Helen thanks for letting you stay with them from me, </a:t>
            </a:r>
            <a:r>
              <a:rPr lang="en-GB" dirty="0"/>
              <a:t>o</a:t>
            </a:r>
            <a:r>
              <a:rPr lang="en-GB" dirty="0" smtClean="0"/>
              <a:t>k </a:t>
            </a:r>
            <a:r>
              <a:rPr lang="en-GB" dirty="0" smtClean="0"/>
              <a:t>– can </a:t>
            </a:r>
            <a:r>
              <a:rPr lang="en-GB" dirty="0" smtClean="0"/>
              <a:t>you</a:t>
            </a:r>
            <a:r>
              <a:rPr lang="en-GB" dirty="0" smtClean="0"/>
              <a:t> </a:t>
            </a:r>
            <a:r>
              <a:rPr lang="en-GB" dirty="0" smtClean="0"/>
              <a:t>do that for me?</a:t>
            </a:r>
          </a:p>
          <a:p>
            <a:r>
              <a:rPr lang="en-GB" dirty="0" smtClean="0"/>
              <a:t>At the moment, </a:t>
            </a:r>
            <a:r>
              <a:rPr lang="en-GB" dirty="0" smtClean="0"/>
              <a:t>Aunt </a:t>
            </a:r>
            <a:r>
              <a:rPr lang="en-GB" dirty="0" smtClean="0"/>
              <a:t>Jessie and Nannie are living with me (Aunt Jessie is in your room and Nannie’s in Gracie’s) because their house was destroyed. They are alright and no one got hurt so everything is alright. I really miss you both lots and lots and it’s good to hear from you. I will always remember you. I know you wanted to know how dad was and he is great: he has not been hurt or injured. He should be coming home soon, back for two weeks for a break because he has been doing really well in the war. Make sure you say nice things to Grace and share because that’s what sisters do.</a:t>
            </a:r>
          </a:p>
          <a:p>
            <a:r>
              <a:rPr lang="en-GB" dirty="0" smtClean="0"/>
              <a:t>When you pick the fruit from the trees, and vegetables by the orchard, please see they are clean and keep your sister out of trouble.</a:t>
            </a:r>
          </a:p>
          <a:p>
            <a:r>
              <a:rPr lang="en-GB" dirty="0" smtClean="0"/>
              <a:t>I really, really miss you </a:t>
            </a:r>
            <a:r>
              <a:rPr lang="en-GB" dirty="0" smtClean="0"/>
              <a:t>and </a:t>
            </a:r>
            <a:r>
              <a:rPr lang="en-GB" dirty="0" smtClean="0"/>
              <a:t>I hope you have a wonderful time in Cornwall and make sure to see the beach if you can. I will keep in touch with you. Bye for now</a:t>
            </a:r>
          </a:p>
          <a:p>
            <a:r>
              <a:rPr lang="en-GB" dirty="0" smtClean="0"/>
              <a:t>Lots of love, Mummy xxx</a:t>
            </a:r>
            <a:endParaRPr lang="en-GB" dirty="0"/>
          </a:p>
        </p:txBody>
      </p:sp>
    </p:spTree>
    <p:extLst>
      <p:ext uri="{BB962C8B-B14F-4D97-AF65-F5344CB8AC3E}">
        <p14:creationId xmlns:p14="http://schemas.microsoft.com/office/powerpoint/2010/main" val="25332423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907</Words>
  <Application>Microsoft Office PowerPoint</Application>
  <PresentationFormat>Widescreen</PresentationFormat>
  <Paragraphs>19</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Letters from an evacuee.</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Letters from and evacuee.</dc:title>
  <dc:creator>Rose Ockwell</dc:creator>
  <cp:lastModifiedBy>Rose Ockwell</cp:lastModifiedBy>
  <cp:revision>4</cp:revision>
  <dcterms:created xsi:type="dcterms:W3CDTF">2019-10-26T17:49:58Z</dcterms:created>
  <dcterms:modified xsi:type="dcterms:W3CDTF">2019-10-28T11:42:15Z</dcterms:modified>
</cp:coreProperties>
</file>