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645275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86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5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9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6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72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78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37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26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96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17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6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A52C-4E86-4350-94A2-E4D29E232C1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DEA03-8DC0-45B2-936B-779C6F945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87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716" y="290512"/>
            <a:ext cx="6286500" cy="3533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18" y="244186"/>
            <a:ext cx="5299842" cy="51275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1716" y="4005947"/>
            <a:ext cx="6286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Machines – Friend or Foe?</a:t>
            </a:r>
            <a:endParaRPr lang="en-GB" sz="4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089" t="1026" r="2329"/>
          <a:stretch/>
        </p:blipFill>
        <p:spPr>
          <a:xfrm>
            <a:off x="-31308" y="5045342"/>
            <a:ext cx="1726270" cy="18126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04266" y="4775388"/>
            <a:ext cx="6286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Arial Rounded MT Bold" panose="020F0704030504030204" pitchFamily="34" charset="0"/>
              </a:rPr>
              <a:t>Exhibition</a:t>
            </a:r>
          </a:p>
          <a:p>
            <a:pPr algn="ctr"/>
            <a:r>
              <a:rPr lang="en-GB" sz="2000" dirty="0" err="1" smtClean="0">
                <a:latin typeface="Arial Rounded MT Bold" panose="020F0704030504030204" pitchFamily="34" charset="0"/>
              </a:rPr>
              <a:t>Hayle</a:t>
            </a:r>
            <a:r>
              <a:rPr lang="en-GB" sz="2000" dirty="0" smtClean="0">
                <a:latin typeface="Arial Rounded MT Bold" panose="020F0704030504030204" pitchFamily="34" charset="0"/>
              </a:rPr>
              <a:t> Heritage Centre </a:t>
            </a:r>
          </a:p>
          <a:p>
            <a:pPr algn="ctr"/>
            <a:r>
              <a:rPr lang="en-GB" sz="2000" dirty="0" smtClean="0">
                <a:latin typeface="Arial Rounded MT Bold" panose="020F0704030504030204" pitchFamily="34" charset="0"/>
              </a:rPr>
              <a:t>Private view Tuesday 27</a:t>
            </a:r>
            <a:r>
              <a:rPr lang="en-GB" sz="2000" baseline="30000" dirty="0" smtClean="0">
                <a:latin typeface="Arial Rounded MT Bold" panose="020F0704030504030204" pitchFamily="34" charset="0"/>
              </a:rPr>
              <a:t>th</a:t>
            </a:r>
            <a:r>
              <a:rPr lang="en-GB" sz="2000" dirty="0" smtClean="0">
                <a:latin typeface="Arial Rounded MT Bold" panose="020F0704030504030204" pitchFamily="34" charset="0"/>
              </a:rPr>
              <a:t> </a:t>
            </a:r>
            <a:r>
              <a:rPr lang="en-GB" sz="2000" dirty="0" smtClean="0">
                <a:latin typeface="Arial Rounded MT Bold" panose="020F0704030504030204" pitchFamily="34" charset="0"/>
              </a:rPr>
              <a:t>November 2 – 4pm</a:t>
            </a:r>
            <a:endParaRPr lang="en-GB" sz="20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GB" sz="2000" dirty="0" smtClean="0">
                <a:latin typeface="Arial Rounded MT Bold" panose="020F0704030504030204" pitchFamily="34" charset="0"/>
              </a:rPr>
              <a:t>Exhibition from Wednesday 28</a:t>
            </a:r>
            <a:r>
              <a:rPr lang="en-GB" sz="2000" baseline="30000" dirty="0" smtClean="0">
                <a:latin typeface="Arial Rounded MT Bold" panose="020F0704030504030204" pitchFamily="34" charset="0"/>
              </a:rPr>
              <a:t>th</a:t>
            </a:r>
            <a:r>
              <a:rPr lang="en-GB" sz="2000" dirty="0" smtClean="0">
                <a:latin typeface="Arial Rounded MT Bold" panose="020F0704030504030204" pitchFamily="34" charset="0"/>
              </a:rPr>
              <a:t> November – Friday 30</a:t>
            </a:r>
            <a:r>
              <a:rPr lang="en-GB" sz="2000" baseline="30000" dirty="0" smtClean="0">
                <a:latin typeface="Arial Rounded MT Bold" panose="020F0704030504030204" pitchFamily="34" charset="0"/>
              </a:rPr>
              <a:t>th</a:t>
            </a:r>
            <a:r>
              <a:rPr lang="en-GB" sz="2000" dirty="0" smtClean="0">
                <a:latin typeface="Arial Rounded MT Bold" panose="020F0704030504030204" pitchFamily="34" charset="0"/>
              </a:rPr>
              <a:t> November 2018</a:t>
            </a:r>
            <a:r>
              <a:rPr lang="en-GB" sz="2000" dirty="0" smtClean="0">
                <a:latin typeface="Arial Rounded MT Bold" panose="020F0704030504030204" pitchFamily="34" charset="0"/>
              </a:rPr>
              <a:t>. 11 am – 4pm</a:t>
            </a:r>
            <a:endParaRPr lang="en-GB" sz="2000" dirty="0"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492967">
            <a:off x="1522465" y="3921728"/>
            <a:ext cx="350688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accent1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Gwinear School presents their research and debate on the development and future of machines.</a:t>
            </a:r>
            <a:endParaRPr lang="en-GB" i="1" dirty="0">
              <a:solidFill>
                <a:schemeClr val="accent1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5398" y="5239045"/>
            <a:ext cx="2826318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Come and see our imaginative work – models, debates, constructions, explanations, all made by pupils in years 5 and 6.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8970579" y="290512"/>
            <a:ext cx="2538249" cy="986495"/>
          </a:xfrm>
          <a:prstGeom prst="wedgeRectCallout">
            <a:avLst>
              <a:gd name="adj1" fmla="val -56858"/>
              <a:gd name="adj2" fmla="val 992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9096703" y="290512"/>
            <a:ext cx="2301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Are you excited or afraid of the ‘march of the machines’?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54969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729" y="38636"/>
            <a:ext cx="6286500" cy="35337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93183" y="1506828"/>
            <a:ext cx="4881093" cy="5009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6939566" y="1570484"/>
            <a:ext cx="4881093" cy="5009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00975" y="1705206"/>
            <a:ext cx="1100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27567" y="1705206"/>
            <a:ext cx="24050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Against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1127" y="5593380"/>
            <a:ext cx="36915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Please vote!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939566" y="158103"/>
            <a:ext cx="2538249" cy="986495"/>
          </a:xfrm>
          <a:prstGeom prst="wedgeRectCallout">
            <a:avLst>
              <a:gd name="adj1" fmla="val -56858"/>
              <a:gd name="adj2" fmla="val 992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078346" y="189685"/>
            <a:ext cx="2301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Are you excited or afraid of the ‘march of the machines’?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3614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74" y="97328"/>
            <a:ext cx="4861839" cy="273294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735649" y="122346"/>
            <a:ext cx="5254581" cy="9079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357425" y="97328"/>
            <a:ext cx="2328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Visitors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123164"/>
              </p:ext>
            </p:extLst>
          </p:nvPr>
        </p:nvGraphicFramePr>
        <p:xfrm>
          <a:off x="3965261" y="1286336"/>
          <a:ext cx="8128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398"/>
                <a:gridCol w="4082602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51074" y="2949261"/>
            <a:ext cx="3612588" cy="370911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81773" y="5594625"/>
            <a:ext cx="467828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Please tell us what you thought</a:t>
            </a:r>
            <a:endParaRPr 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2237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Ockwell</dc:creator>
  <cp:lastModifiedBy>Rose Ockwell</cp:lastModifiedBy>
  <cp:revision>6</cp:revision>
  <cp:lastPrinted>2018-11-26T16:44:14Z</cp:lastPrinted>
  <dcterms:created xsi:type="dcterms:W3CDTF">2018-11-08T11:24:06Z</dcterms:created>
  <dcterms:modified xsi:type="dcterms:W3CDTF">2018-11-26T16:45:31Z</dcterms:modified>
</cp:coreProperties>
</file>